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4" r:id="rId9"/>
    <p:sldId id="266" r:id="rId10"/>
    <p:sldId id="262" r:id="rId11"/>
    <p:sldId id="263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610A2-017D-4ACE-966C-83DA2CB9F6F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0970E-0C50-480D-A72F-0832D657E3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5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B0970E-0C50-480D-A72F-0832D657E30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456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8A948-FE2C-4D95-885F-399139D29C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182C92-99F5-40F2-A99B-07A0924A9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A02BCB-EDC4-4F2B-9EFE-1376B6BBC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A1A1-B825-4785-A64A-F200421D937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C6647-0BCF-4990-AD8F-D8197D5F0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BF0061-179C-4648-B58B-0A9E2CFF6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6827-C240-41B8-A10F-8EDC78E9F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75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63656-EAC8-4F69-840C-26953C737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3954AB-9D15-4B43-9416-1FE7A31E3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FC16A-557B-4C14-861F-4DBC18E37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A1A1-B825-4785-A64A-F200421D937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B21A9E-1E30-4161-A632-3B6F504E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DB8E9-DF7F-451E-8AE8-14E2EC637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6827-C240-41B8-A10F-8EDC78E9F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986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00BBAD-ECED-4109-9B88-CEF2569398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4A1EF0-8822-4DC5-82F8-7199ECF0CF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7FA413-493A-41E1-AF27-793D5383C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A1A1-B825-4785-A64A-F200421D937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A8FE5-1C0B-49D0-9BC4-CB18BF069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23C55F-5D62-4497-A745-E9E0BAA82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6827-C240-41B8-A10F-8EDC78E9F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799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95E6C-A7AE-4BD5-97E3-23999E74B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B5238-2A82-4B28-92E6-A9B3A6177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2FC2B-E845-40D3-8D82-55966FC5C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A1A1-B825-4785-A64A-F200421D937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309F3D-E492-4AF3-9699-A1BFFE921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A6D6F-DF1B-4BEC-852B-CCAE2DCD6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6827-C240-41B8-A10F-8EDC78E9F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362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F2A55-A21A-4492-B9A4-61C72AA14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1BC719-A0CE-4F7B-BB75-D63DB1332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5F3FC-F1AC-4705-8CCE-5996A9014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A1A1-B825-4785-A64A-F200421D937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2C774-1DD2-42BB-91FB-0188899C4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B11FC8-9DF2-42E9-BD30-6EEF5EDBF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6827-C240-41B8-A10F-8EDC78E9F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831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F26E8-5AA6-47F6-8B2E-6B7D1B0C9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5BECB-9492-4499-A54E-87284CB844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35209F-1663-41B0-A6AE-E38CBBA53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ACC3B8-76D1-4389-9AA3-1482077DE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A1A1-B825-4785-A64A-F200421D937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A06F32-5F66-4425-BAB1-30FBC3920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B3EA73-82A8-4628-9E67-5677E2CD7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6827-C240-41B8-A10F-8EDC78E9F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695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BE14F-5EEE-4F2C-93E1-C0B8218D7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D133C5-CB5F-4707-853B-708DEB9F9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473F51-4F0B-40D2-AD23-0E907BAA26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C4F5A1-3859-4610-A8B5-466E1BB9F0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048C33-F2F7-469B-8005-0CA99B887F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AC9D47-8065-4C60-B580-E851B3832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A1A1-B825-4785-A64A-F200421D937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C5A0CB-522F-4D8C-9B8E-F48208E30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3AF8AE-6CD2-4019-9E72-5C2E2BC9B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6827-C240-41B8-A10F-8EDC78E9F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23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CB756-4217-496F-A410-A7C654079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509D0E-F62F-4B07-B1DC-64A9B45DB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A1A1-B825-4785-A64A-F200421D937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4C4935-7DF4-40D5-92BD-F225C0880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103874-012D-47CB-83CC-942C21E30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6827-C240-41B8-A10F-8EDC78E9F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03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727BCE-A90E-42D9-AE70-4E337FEB4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A1A1-B825-4785-A64A-F200421D937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F08FB6-668A-4E6F-83B6-FEE0BBF59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F046F9-2143-44C9-83CD-1ADBB2747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6827-C240-41B8-A10F-8EDC78E9F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58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68E51-EE16-42DD-958A-F8FE03730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365D3-C52A-47DC-A4C6-750833AE5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5FB849-F50D-4E5F-9666-E83F43A3F8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D421E-B040-403C-BF57-BF1D908E6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A1A1-B825-4785-A64A-F200421D937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AD8D77-6D5B-4D9E-B828-F781E5320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522E90-D3BA-4B6E-ADB4-415A64AA8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6827-C240-41B8-A10F-8EDC78E9F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112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7FF66-8948-4B88-B80D-B4C82A4A2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CC0BE5-6C4D-4C89-A1EE-93872F73C9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52A3AC-1E88-4231-A71E-4A46F22B95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CD449E-2F3E-4D66-9AE4-6DF51E522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A1A1-B825-4785-A64A-F200421D937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DEF7D-B4F3-4D52-B54B-5BBB40720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5F3C28-C950-4B0A-8F26-A614AE447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6827-C240-41B8-A10F-8EDC78E9F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51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3CB614-B1C3-4250-9C9E-B3E6FFF9D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DA8349-33B3-4C3B-9BF3-BC947EA82A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7F3C6-76F6-4A55-A362-74AA05FC78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DA1A1-B825-4785-A64A-F200421D9379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05167-3F16-494F-BBEC-EE334BFBD9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D4B780-6F1F-43C0-AF88-A44DD6FFDA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B6827-C240-41B8-A10F-8EDC78E9F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96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gif"/><Relationship Id="rId5" Type="http://schemas.openxmlformats.org/officeDocument/2006/relationships/image" Target="../media/image30.gif"/><Relationship Id="rId4" Type="http://schemas.openxmlformats.org/officeDocument/2006/relationships/image" Target="../media/image29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10" Type="http://schemas.openxmlformats.org/officeDocument/2006/relationships/image" Target="../media/image10.gif"/><Relationship Id="rId4" Type="http://schemas.openxmlformats.org/officeDocument/2006/relationships/image" Target="../media/image4.gif"/><Relationship Id="rId9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gif"/><Relationship Id="rId4" Type="http://schemas.openxmlformats.org/officeDocument/2006/relationships/image" Target="../media/image18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gif"/><Relationship Id="rId4" Type="http://schemas.openxmlformats.org/officeDocument/2006/relationships/image" Target="../media/image2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7AA28-4DA8-41EC-84E5-C4A1EA0CD9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Epipolar</a:t>
            </a:r>
            <a:r>
              <a:rPr lang="en-US" dirty="0"/>
              <a:t> Geometry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3B8B57-F1A7-495C-A195-F89B47A670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629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9AD97-6709-4B2F-BEB6-BDCD0E91D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Projection matrix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1302C-9F97-44B9-A1EE-2F60B368E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1778"/>
          </a:xfrm>
        </p:spPr>
        <p:txBody>
          <a:bodyPr>
            <a:normAutofit/>
          </a:bodyPr>
          <a:lstStyle/>
          <a:p>
            <a:r>
              <a:rPr lang="en-US" dirty="0"/>
              <a:t>The projection is given as: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where R, t are the extrinsic parameters, and K is intrinsic 	parameter matrix.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33D7C060-9FE3-404E-82F1-D6E86CC15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513" y="2399305"/>
            <a:ext cx="22669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>
            <a:extLst>
              <a:ext uri="{FF2B5EF4-FFF2-40B4-BE49-F238E27FC236}">
                <a16:creationId xmlns:a16="http://schemas.microsoft.com/office/drawing/2014/main" id="{11F4643E-4F9E-40BD-A5DE-C0585DB271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425" y="3673771"/>
            <a:ext cx="5191125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849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9AD97-6709-4B2F-BEB6-BDCD0E91D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Projection matrix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1302C-9F97-44B9-A1EE-2F60B368E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sz="2400" dirty="0"/>
              <a:t>Considering the first camera is the origin:</a:t>
            </a:r>
          </a:p>
          <a:p>
            <a:endParaRPr lang="en-US" sz="2400" dirty="0"/>
          </a:p>
          <a:p>
            <a:r>
              <a:rPr lang="en-US" sz="2400" dirty="0"/>
              <a:t>The second camera projection matrix: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	where R, t are the transformation components from the first to the 	second camera.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Projection point:</a:t>
            </a:r>
          </a:p>
          <a:p>
            <a:endParaRPr lang="en-US" sz="2400" dirty="0"/>
          </a:p>
          <a:p>
            <a:pPr marL="457200" lvl="1" indent="0">
              <a:buNone/>
            </a:pPr>
            <a:r>
              <a:rPr lang="en-US" sz="2000" dirty="0"/>
              <a:t>Where X is the spatial point, u1, u2 are corresponding image points in the first and the second image.</a:t>
            </a:r>
          </a:p>
          <a:p>
            <a:pPr marL="0" indent="0">
              <a:buNone/>
            </a:pPr>
            <a:r>
              <a:rPr lang="en-US" sz="2400" dirty="0"/>
              <a:t>		</a:t>
            </a:r>
          </a:p>
        </p:txBody>
      </p:sp>
      <p:pic>
        <p:nvPicPr>
          <p:cNvPr id="5124" name="Picture 4">
            <a:extLst>
              <a:ext uri="{FF2B5EF4-FFF2-40B4-BE49-F238E27FC236}">
                <a16:creationId xmlns:a16="http://schemas.microsoft.com/office/drawing/2014/main" id="{23845DA7-DF46-42BF-A2E5-6FE460985B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0" y="2364700"/>
            <a:ext cx="34290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>
            <a:extLst>
              <a:ext uri="{FF2B5EF4-FFF2-40B4-BE49-F238E27FC236}">
                <a16:creationId xmlns:a16="http://schemas.microsoft.com/office/drawing/2014/main" id="{78A3B75A-7F08-4925-9E17-0C2C73E8D0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0612" y="3190875"/>
            <a:ext cx="2390775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F4300E94-9509-4788-8C32-0D56B44B9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6539" y="5213943"/>
            <a:ext cx="501967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6024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9AD97-6709-4B2F-BEB6-BDCD0E91D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Triangulation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1302C-9F97-44B9-A1EE-2F60B368E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89943" cy="4861778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/>
              <a:t>The spatial points could be retrieved using the triangulation: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By reformulating the last two equations and get the last element out from the parameters vector: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The same equation is derived using the second points and the second projection matrix	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D8546CFA-EB05-45B8-BCF5-B41CF2D703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261" y="491818"/>
            <a:ext cx="501967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4F5D4261-1DCD-4D54-9544-EFC808AA32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132" y="2307880"/>
            <a:ext cx="2163095" cy="106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040AB311-554F-4F49-B721-BE627E7277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84" y="2307880"/>
            <a:ext cx="4378377" cy="213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92DF35EA-83CA-4C64-863D-BEEC623E34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132" y="3535610"/>
            <a:ext cx="2163095" cy="1070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DD939F88-2E50-4FC9-BD7E-28FFA6F97C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611" y="5114840"/>
            <a:ext cx="7132625" cy="101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8825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1D074-A9F2-428E-8B13-6FB270411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Stereo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BB55A-0DAB-433D-A99E-CA33E1FE0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stereo vision?</a:t>
            </a:r>
          </a:p>
          <a:p>
            <a:r>
              <a:rPr lang="en-US" dirty="0"/>
              <a:t>Why stereo vision?</a:t>
            </a:r>
          </a:p>
          <a:p>
            <a:r>
              <a:rPr lang="en-US" dirty="0"/>
              <a:t>Applications?</a:t>
            </a:r>
          </a:p>
        </p:txBody>
      </p:sp>
    </p:spTree>
    <p:extLst>
      <p:ext uri="{BB962C8B-B14F-4D97-AF65-F5344CB8AC3E}">
        <p14:creationId xmlns:p14="http://schemas.microsoft.com/office/powerpoint/2010/main" val="2430761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CF5DD-517E-47F4-AFB1-EEA992F06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Epipolar</a:t>
            </a:r>
            <a:r>
              <a:rPr lang="en-US" dirty="0"/>
              <a:t> geometry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EACA092-314E-4BB0-871F-441B920263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7214" y="2209267"/>
            <a:ext cx="6061596" cy="404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A9B54D5-A6E4-4AC1-83F2-F522E28BD23F}"/>
              </a:ext>
            </a:extLst>
          </p:cNvPr>
          <p:cNvSpPr txBox="1"/>
          <p:nvPr/>
        </p:nvSpPr>
        <p:spPr>
          <a:xfrm>
            <a:off x="3592774" y="6323699"/>
            <a:ext cx="60937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https://en.wikipedia.org/wiki/Epipolar_geometry</a:t>
            </a:r>
          </a:p>
        </p:txBody>
      </p:sp>
    </p:spTree>
    <p:extLst>
      <p:ext uri="{BB962C8B-B14F-4D97-AF65-F5344CB8AC3E}">
        <p14:creationId xmlns:p14="http://schemas.microsoft.com/office/powerpoint/2010/main" val="1314658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CE543-FB51-4AA8-91DB-35022F1E5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Epipolar</a:t>
            </a:r>
            <a:r>
              <a:rPr lang="en-US" dirty="0"/>
              <a:t> geometry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BDDD5B5-081F-454E-AC5C-2ED95BC769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42" y="1825625"/>
            <a:ext cx="5029116" cy="4351338"/>
          </a:xfrm>
        </p:spPr>
      </p:pic>
    </p:spTree>
    <p:extLst>
      <p:ext uri="{BB962C8B-B14F-4D97-AF65-F5344CB8AC3E}">
        <p14:creationId xmlns:p14="http://schemas.microsoft.com/office/powerpoint/2010/main" val="522726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1824D-5290-4B11-9327-395C3AD50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Epipolar</a:t>
            </a:r>
            <a:r>
              <a:rPr lang="en-US" dirty="0"/>
              <a:t> constraint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362F8-3F9C-4092-8B4C-3F055FE3DB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9961"/>
            <a:ext cx="10515600" cy="4351338"/>
          </a:xfrm>
        </p:spPr>
        <p:txBody>
          <a:bodyPr/>
          <a:lstStyle/>
          <a:p>
            <a:r>
              <a:rPr lang="en-US" dirty="0"/>
              <a:t>The relationship between the x1 and x2:</a:t>
            </a:r>
          </a:p>
          <a:p>
            <a:endParaRPr lang="en-US" dirty="0"/>
          </a:p>
          <a:p>
            <a:r>
              <a:rPr lang="en-US" dirty="0"/>
              <a:t>Essential matrix:</a:t>
            </a:r>
          </a:p>
          <a:p>
            <a:endParaRPr lang="en-US" dirty="0"/>
          </a:p>
          <a:p>
            <a:r>
              <a:rPr lang="en-US" dirty="0"/>
              <a:t>Fundamental matrix: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F2ADEF58-4752-45E7-9A24-C38019DD01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768" y="3183336"/>
            <a:ext cx="20383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>
            <a:extLst>
              <a:ext uri="{FF2B5EF4-FFF2-40B4-BE49-F238E27FC236}">
                <a16:creationId xmlns:a16="http://schemas.microsoft.com/office/drawing/2014/main" id="{5F8E7D8A-3B45-49CB-BA61-8828AD8299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02" y="3154761"/>
            <a:ext cx="2181225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>
            <a:extLst>
              <a:ext uri="{FF2B5EF4-FFF2-40B4-BE49-F238E27FC236}">
                <a16:creationId xmlns:a16="http://schemas.microsoft.com/office/drawing/2014/main" id="{73455909-28E2-4458-8FEA-53AEE9EA2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943" y="2129633"/>
            <a:ext cx="3238500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>
            <a:extLst>
              <a:ext uri="{FF2B5EF4-FFF2-40B4-BE49-F238E27FC236}">
                <a16:creationId xmlns:a16="http://schemas.microsoft.com/office/drawing/2014/main" id="{B3AEA93B-10B4-454E-9BC9-AD7E850C94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918" y="4129687"/>
            <a:ext cx="23622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>
            <a:extLst>
              <a:ext uri="{FF2B5EF4-FFF2-40B4-BE49-F238E27FC236}">
                <a16:creationId xmlns:a16="http://schemas.microsoft.com/office/drawing/2014/main" id="{39C17592-9381-4E36-AC9E-2CE46545F9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209" y="4095355"/>
            <a:ext cx="2371725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>
            <a:extLst>
              <a:ext uri="{FF2B5EF4-FFF2-40B4-BE49-F238E27FC236}">
                <a16:creationId xmlns:a16="http://schemas.microsoft.com/office/drawing/2014/main" id="{5B0A4ABD-FCE0-475F-8661-14343275F5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368" y="4804575"/>
            <a:ext cx="8629650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Picture 22">
            <a:extLst>
              <a:ext uri="{FF2B5EF4-FFF2-40B4-BE49-F238E27FC236}">
                <a16:creationId xmlns:a16="http://schemas.microsoft.com/office/drawing/2014/main" id="{B2C0447C-D51A-4680-A036-3F682ED1C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368" y="6044669"/>
            <a:ext cx="2181225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4" name="Picture 26">
            <a:extLst>
              <a:ext uri="{FF2B5EF4-FFF2-40B4-BE49-F238E27FC236}">
                <a16:creationId xmlns:a16="http://schemas.microsoft.com/office/drawing/2014/main" id="{D2108E42-5D88-4D95-9BB0-981C1D67A2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2540" y="6097056"/>
            <a:ext cx="6705600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1227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0E0D7-0628-4B52-A1DB-7D3E941B3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Normalized Coordinates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D4A3E-6856-43A7-A5C9-F5394766C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suppose that the image points are normalized using T1 and T2: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fundamental of the unnormalized points:</a:t>
            </a:r>
          </a:p>
          <a:p>
            <a:endParaRPr lang="en-US" dirty="0"/>
          </a:p>
        </p:txBody>
      </p:sp>
      <p:pic>
        <p:nvPicPr>
          <p:cNvPr id="3082" name="Picture 10">
            <a:extLst>
              <a:ext uri="{FF2B5EF4-FFF2-40B4-BE49-F238E27FC236}">
                <a16:creationId xmlns:a16="http://schemas.microsoft.com/office/drawing/2014/main" id="{C47ECF76-05B1-495C-A17C-829CC8CF6F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1371" y="4567404"/>
            <a:ext cx="2466975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>
            <a:extLst>
              <a:ext uri="{FF2B5EF4-FFF2-40B4-BE49-F238E27FC236}">
                <a16:creationId xmlns:a16="http://schemas.microsoft.com/office/drawing/2014/main" id="{A073E8AC-C0FD-44A0-8C55-C9C945040D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459" y="3824952"/>
            <a:ext cx="33528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>
            <a:extLst>
              <a:ext uri="{FF2B5EF4-FFF2-40B4-BE49-F238E27FC236}">
                <a16:creationId xmlns:a16="http://schemas.microsoft.com/office/drawing/2014/main" id="{DDDAF4FC-5A7E-4F33-9F93-BB1E77EC16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4602" y="2490124"/>
            <a:ext cx="4095750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1401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A185D-B55C-4626-9684-F61294090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Estimate fundamental matrix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856FE-EF69-450C-8AF6-090A3C785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Epipolar</a:t>
            </a:r>
            <a:r>
              <a:rPr lang="en-US" dirty="0"/>
              <a:t> </a:t>
            </a:r>
            <a:r>
              <a:rPr lang="en-US" dirty="0" err="1"/>
              <a:t>constaint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Transform to homogenous linear system:</a:t>
            </a:r>
          </a:p>
          <a:p>
            <a:endParaRPr lang="en-US" dirty="0"/>
          </a:p>
        </p:txBody>
      </p:sp>
      <p:pic>
        <p:nvPicPr>
          <p:cNvPr id="5" name="Picture 22">
            <a:extLst>
              <a:ext uri="{FF2B5EF4-FFF2-40B4-BE49-F238E27FC236}">
                <a16:creationId xmlns:a16="http://schemas.microsoft.com/office/drawing/2014/main" id="{77E71EFA-1ACE-4C3E-B6E3-4661D9B042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5501" y="429644"/>
            <a:ext cx="2181225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>
            <a:extLst>
              <a:ext uri="{FF2B5EF4-FFF2-40B4-BE49-F238E27FC236}">
                <a16:creationId xmlns:a16="http://schemas.microsoft.com/office/drawing/2014/main" id="{EE7B4369-FAC6-4CC1-97E2-2B5824E77A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652" y="2183490"/>
            <a:ext cx="6480696" cy="1374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>
            <a:extLst>
              <a:ext uri="{FF2B5EF4-FFF2-40B4-BE49-F238E27FC236}">
                <a16:creationId xmlns:a16="http://schemas.microsoft.com/office/drawing/2014/main" id="{DFA62193-3B4E-41A0-985A-FC037BF572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750" y="3963696"/>
            <a:ext cx="7246499" cy="2778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5886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9AD97-6709-4B2F-BEB6-BDCD0E91D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Epipolar</a:t>
            </a:r>
            <a:r>
              <a:rPr lang="en-US" dirty="0"/>
              <a:t>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1302C-9F97-44B9-A1EE-2F60B368E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1778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epipolar</a:t>
            </a:r>
            <a:r>
              <a:rPr lang="en-US" dirty="0"/>
              <a:t> lines corresponding to the points u1, u2 are given by: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Epipolar</a:t>
            </a:r>
            <a:r>
              <a:rPr lang="en-US" dirty="0"/>
              <a:t> distance:</a:t>
            </a:r>
          </a:p>
          <a:p>
            <a:pPr marL="457200" lvl="1" indent="0">
              <a:buNone/>
            </a:pPr>
            <a:r>
              <a:rPr lang="en-US" dirty="0"/>
              <a:t>The distance between the </a:t>
            </a:r>
            <a:r>
              <a:rPr lang="en-US" dirty="0" err="1"/>
              <a:t>epipolar</a:t>
            </a:r>
            <a:r>
              <a:rPr lang="en-US" dirty="0"/>
              <a:t> line and corresponding point: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Symmetric </a:t>
            </a:r>
            <a:r>
              <a:rPr lang="en-US" dirty="0" err="1"/>
              <a:t>epiploar</a:t>
            </a:r>
            <a:r>
              <a:rPr lang="en-US" dirty="0"/>
              <a:t> distance: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614F9D09-DCC2-4C9B-8986-7412168BD4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701" y="2284079"/>
            <a:ext cx="2361490" cy="1136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>
            <a:extLst>
              <a:ext uri="{FF2B5EF4-FFF2-40B4-BE49-F238E27FC236}">
                <a16:creationId xmlns:a16="http://schemas.microsoft.com/office/drawing/2014/main" id="{1393D44D-849A-4198-8A3A-E7B3AA5CEA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189" y="2284079"/>
            <a:ext cx="2199278" cy="114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>
            <a:extLst>
              <a:ext uri="{FF2B5EF4-FFF2-40B4-BE49-F238E27FC236}">
                <a16:creationId xmlns:a16="http://schemas.microsoft.com/office/drawing/2014/main" id="{3A1312EE-33B1-4DC3-8B4C-8B640D5ECE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027" y="5605116"/>
            <a:ext cx="5359946" cy="806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>
            <a:extLst>
              <a:ext uri="{FF2B5EF4-FFF2-40B4-BE49-F238E27FC236}">
                <a16:creationId xmlns:a16="http://schemas.microsoft.com/office/drawing/2014/main" id="{67FC4458-243A-4C63-920E-B09A25F27C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274" y="4275720"/>
            <a:ext cx="5387452" cy="795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2797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9AD97-6709-4B2F-BEB6-BDCD0E91D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Decomposition of essential matrix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1302C-9F97-44B9-A1EE-2F60B368E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03591" cy="4861778"/>
          </a:xfrm>
        </p:spPr>
        <p:txBody>
          <a:bodyPr>
            <a:normAutofit/>
          </a:bodyPr>
          <a:lstStyle/>
          <a:p>
            <a:r>
              <a:rPr lang="en-US" dirty="0"/>
              <a:t>Applying SVD:</a:t>
            </a:r>
          </a:p>
          <a:p>
            <a:endParaRPr lang="en-US" dirty="0"/>
          </a:p>
          <a:p>
            <a:r>
              <a:rPr lang="en-US" dirty="0"/>
              <a:t>Rotations and translations: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Where                                                 </a:t>
            </a:r>
            <a:r>
              <a:rPr lang="en-GB" dirty="0"/>
              <a:t>and u3 is the last column of the matrix U.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A6B65EA0-64D7-4AD6-B333-3B81D6AC7E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7863" y="551656"/>
            <a:ext cx="20383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>
            <a:extLst>
              <a:ext uri="{FF2B5EF4-FFF2-40B4-BE49-F238E27FC236}">
                <a16:creationId xmlns:a16="http://schemas.microsoft.com/office/drawing/2014/main" id="{EB1B4088-13F8-45C8-A08C-B50125B729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325" y="2354879"/>
            <a:ext cx="2419350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>
            <a:extLst>
              <a:ext uri="{FF2B5EF4-FFF2-40B4-BE49-F238E27FC236}">
                <a16:creationId xmlns:a16="http://schemas.microsoft.com/office/drawing/2014/main" id="{EC1F7E0B-080F-4FAF-B492-E6572593EB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857" y="3673343"/>
            <a:ext cx="8758521" cy="401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>
            <a:extLst>
              <a:ext uri="{FF2B5EF4-FFF2-40B4-BE49-F238E27FC236}">
                <a16:creationId xmlns:a16="http://schemas.microsoft.com/office/drawing/2014/main" id="{FBE80893-C789-4FC4-9484-A57423D640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4734" y="4869788"/>
            <a:ext cx="3505200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069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FC8AF22873F04C9CFFA6EA12602AEE" ma:contentTypeVersion="11" ma:contentTypeDescription="Create a new document." ma:contentTypeScope="" ma:versionID="3b8215e76881f6a50216aabcfcfa72c3">
  <xsd:schema xmlns:xsd="http://www.w3.org/2001/XMLSchema" xmlns:xs="http://www.w3.org/2001/XMLSchema" xmlns:p="http://schemas.microsoft.com/office/2006/metadata/properties" xmlns:ns2="8e92aef4-0fa1-4976-b763-6362db3671af" xmlns:ns3="2ceba3b8-98f5-42ea-a6fe-c5e4d0c34a9e" targetNamespace="http://schemas.microsoft.com/office/2006/metadata/properties" ma:root="true" ma:fieldsID="2978dc46f1c5599cf4b24601ec785f99" ns2:_="" ns3:_="">
    <xsd:import namespace="8e92aef4-0fa1-4976-b763-6362db3671af"/>
    <xsd:import namespace="2ceba3b8-98f5-42ea-a6fe-c5e4d0c34a9e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92aef4-0fa1-4976-b763-6362db3671af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34308edd-cbe0-477a-9645-3c56fd718a8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eba3b8-98f5-42ea-a6fe-c5e4d0c34a9e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5e2821f2-8a26-471b-8fb9-feb7a4861c99}" ma:internalName="TaxCatchAll" ma:showField="CatchAllData" ma:web="2ceba3b8-98f5-42ea-a6fe-c5e4d0c34a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e92aef4-0fa1-4976-b763-6362db3671af">
      <Terms xmlns="http://schemas.microsoft.com/office/infopath/2007/PartnerControls"/>
    </lcf76f155ced4ddcb4097134ff3c332f>
    <TaxCatchAll xmlns="2ceba3b8-98f5-42ea-a6fe-c5e4d0c34a9e" xsi:nil="true"/>
  </documentManagement>
</p:properties>
</file>

<file path=customXml/itemProps1.xml><?xml version="1.0" encoding="utf-8"?>
<ds:datastoreItem xmlns:ds="http://schemas.openxmlformats.org/officeDocument/2006/customXml" ds:itemID="{156EB930-57E5-4BCC-9953-134896403314}"/>
</file>

<file path=customXml/itemProps2.xml><?xml version="1.0" encoding="utf-8"?>
<ds:datastoreItem xmlns:ds="http://schemas.openxmlformats.org/officeDocument/2006/customXml" ds:itemID="{FCAC6257-5E3E-4F86-B99E-F87D7A94385D}"/>
</file>

<file path=customXml/itemProps3.xml><?xml version="1.0" encoding="utf-8"?>
<ds:datastoreItem xmlns:ds="http://schemas.openxmlformats.org/officeDocument/2006/customXml" ds:itemID="{CB18E3DB-FFE0-4BF3-928B-EEBD7B1D79D8}"/>
</file>

<file path=docProps/app.xml><?xml version="1.0" encoding="utf-8"?>
<Properties xmlns="http://schemas.openxmlformats.org/officeDocument/2006/extended-properties" xmlns:vt="http://schemas.openxmlformats.org/officeDocument/2006/docPropsVTypes">
  <TotalTime>1803</TotalTime>
  <Words>269</Words>
  <Application>Microsoft Office PowerPoint</Application>
  <PresentationFormat>Widescreen</PresentationFormat>
  <Paragraphs>79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Epipolar Geometry</vt:lpstr>
      <vt:lpstr>Stereo Vision</vt:lpstr>
      <vt:lpstr>Epipolar geometry</vt:lpstr>
      <vt:lpstr>Epipolar geometry</vt:lpstr>
      <vt:lpstr>Epipolar constraint</vt:lpstr>
      <vt:lpstr>Normalized Coordinates</vt:lpstr>
      <vt:lpstr>Estimate fundamental matrix</vt:lpstr>
      <vt:lpstr>Epipolar lines</vt:lpstr>
      <vt:lpstr>Decomposition of essential matrix</vt:lpstr>
      <vt:lpstr>Projection matrix</vt:lpstr>
      <vt:lpstr>Projection matrix</vt:lpstr>
      <vt:lpstr>Triangulation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Firas Kastantin</dc:creator>
  <cp:lastModifiedBy>Firas Kastantin</cp:lastModifiedBy>
  <cp:revision>9</cp:revision>
  <dcterms:created xsi:type="dcterms:W3CDTF">2021-11-15T23:20:45Z</dcterms:created>
  <dcterms:modified xsi:type="dcterms:W3CDTF">2021-11-19T09:06:29Z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0x01010057FC8AF22873F04C9CFFA6EA12602AEE</vt:lpwstr>
  </property>
</Properties>
</file>